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DA66F-5C7B-0F0F-FAA9-521093D47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3D7375-1D53-2758-882A-622C45821F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E5490C-83D1-4EF1-D74A-920131AAA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F1BF-62B2-4917-964C-33DEF52999FB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BFA81-FEF8-A68F-B91D-F685CAC41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D5065-D7E0-A2A4-4FBE-B6EE3FD6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2C22-FE14-4AF1-9E5A-A5E07ADB2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1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A27E3-B5C4-70E0-3B60-FE880BAB9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899C55-56AE-87A1-D238-982A0A17DB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059AE-8FEF-DF67-CEB6-F7929D5C4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F1BF-62B2-4917-964C-33DEF52999FB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10684-6859-FDE6-DC9F-BD82B70EF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F4E7E-48F9-D11B-6F0C-7AE2776D8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2C22-FE14-4AF1-9E5A-A5E07ADB2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77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6304B6-56A4-C9E1-358F-65B752D341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2A53DA-B3C6-CA65-B7C7-C7D5111B9F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5FCA0-43BB-558F-6D4A-3DCDBCD5B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F1BF-62B2-4917-964C-33DEF52999FB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9C8CE-64C3-0FD7-CD26-7CCB90006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BD2D7-3760-69C8-C09D-8D38FA3BE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2C22-FE14-4AF1-9E5A-A5E07ADB2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627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63FF2-F621-8F4B-2E48-F2A56228A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F1DE6-39B1-A17A-1384-3E9585FD0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13DF5-E538-C5AE-79BD-3A1E912E7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F1BF-62B2-4917-964C-33DEF52999FB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481A0-ED09-D4E7-C36E-3A5CED14F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F6AD6-EDCD-E0B9-22BD-1BAB6A384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2C22-FE14-4AF1-9E5A-A5E07ADB2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268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9066F-B629-93EF-7771-4D7446A82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A1FA78-EAF7-3C68-0FE3-C6DF9C111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649ED-2B47-28D1-6173-2E6FFFA5D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F1BF-62B2-4917-964C-33DEF52999FB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71E37-89E1-4582-E3A2-0E8317AF4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EDE0C-3FC2-D496-86D9-5E4053A1F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2C22-FE14-4AF1-9E5A-A5E07ADB2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7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76F17-EA2A-7F3F-C4E3-4C829CEC0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C7BDA-2D2E-1744-BE44-5F5B0925ED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DA47EE-4D0A-36F8-5B2D-6697E376D8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D8F92-0204-68E8-B260-2968267FA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F1BF-62B2-4917-964C-33DEF52999FB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1D5DA8-0B3C-CDF1-0468-AD54036B6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9E6DCA-64BE-9D88-B75D-315758CBF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2C22-FE14-4AF1-9E5A-A5E07ADB2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27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23151-76E0-6DA8-50FC-B39C043C0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2213E3-469D-C878-3025-75ADA56E7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9B25D-39BB-EF6E-0E73-512601E92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8CBE8F-2C13-703D-113D-B10F27158A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7923A8-8B91-8657-41CE-2163EE505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C7A5A9-737B-5E11-FEC0-4F8461279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F1BF-62B2-4917-964C-33DEF52999FB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8C7D8A-8CA7-229F-C09C-F5516F933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65CC42-CEA4-F0A4-8090-BC57C144D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2C22-FE14-4AF1-9E5A-A5E07ADB2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4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1CAF1-BE29-7161-F475-7290E47F1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2A8E73-D34C-C85D-FB7F-27E4D0B2E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F1BF-62B2-4917-964C-33DEF52999FB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037690-17D0-1470-47D6-6D6E6B946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387EFC-917E-5C4A-AF31-65BB93F25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2C22-FE14-4AF1-9E5A-A5E07ADB2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31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C49917-A691-C440-09E3-AD848A6FD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F1BF-62B2-4917-964C-33DEF52999FB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BA2102-470C-12C1-5F94-919678609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C113E0-DC22-13D5-2239-E1B8FE974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2C22-FE14-4AF1-9E5A-A5E07ADB2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39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77974-5B22-7BD1-1577-6C15AC9FB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9E44A-8B71-3F58-6C8D-FDA3B4629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7CC0F3-E3D4-D48C-F62F-9A7150451C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BA26AD-CD0E-56EE-F173-9F16277FA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F1BF-62B2-4917-964C-33DEF52999FB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E3FE6-834F-F1EB-1734-5FFC90820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31A68E-1181-CD50-F067-F98006D8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2C22-FE14-4AF1-9E5A-A5E07ADB2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76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E2969-7F2A-EE87-D2A6-76F44A848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AF9ECF-1987-50B3-CEE3-38BD240C74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0741B7-5A14-6908-D358-94A53B739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DC7824-1AD7-8649-A6ED-CF80E8393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F1BF-62B2-4917-964C-33DEF52999FB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C3DB1-8CAE-A958-1644-B2F1599FB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E6D2B1-7586-D92D-CE98-59F66BE1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2C22-FE14-4AF1-9E5A-A5E07ADB2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740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1BCDC5-3257-E22D-3304-DF94DB90F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98F45-0E65-A334-014E-FAF75F509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6795D-86B5-823E-F977-1814E1BEB5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7EF1BF-62B2-4917-964C-33DEF52999FB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A97E1-8BE1-AAB0-97EE-AFF293D453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6A332-BD93-A279-1F0B-96F9F29ED8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F02C22-FE14-4AF1-9E5A-A5E07ADB2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195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LArc-Hyde/RUXpyN-Pi4" TargetMode="External"/><Relationship Id="rId2" Type="http://schemas.openxmlformats.org/officeDocument/2006/relationships/hyperlink" Target="https://www.youtube.com/watch?v=YnrrzKUM-B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6EA12-2E9D-D31B-DEBC-8237B1ED1E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AI Taskforce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BD6522-9713-E552-BB97-08943E9179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844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790DF-F35C-1F37-F651-F9EDB69D2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AI Awareness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E72C4-D75D-0CEA-7C94-0F13249C8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 Professional Development activities during flex week to promote and spread the awareness of AI in the education sector.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SAC students in Action for AI (Alicia Ramos and Bryan Tuscano)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https://www.youtube.com/watch?v=YnrrzKUM-Bs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you are interested in the source code?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https://github.com/LArc-Hyde/RUXpyN-Pi4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885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0274C-18E3-372E-78C2-3E693EDCA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AI Community Practice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6A687-0E4E-F767-2BB5-60D2346FA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 knowledge, ideas, and best practices in the field of artificial intelligence. </a:t>
            </a:r>
          </a:p>
        </p:txBody>
      </p:sp>
    </p:spTree>
    <p:extLst>
      <p:ext uri="{BB962C8B-B14F-4D97-AF65-F5344CB8AC3E}">
        <p14:creationId xmlns:p14="http://schemas.microsoft.com/office/powerpoint/2010/main" val="3149650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A898F-DB83-2541-198B-97B4197E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AI Basics and awareness sessions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F21C6-0590-E698-3DFE-6A34988D3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AI Storytelling:</a:t>
            </a:r>
            <a:r>
              <a:rPr lang="en-US" dirty="0"/>
              <a:t> Use engaging stories or case studies to illustrate real-world applications of AI.</a:t>
            </a:r>
          </a:p>
          <a:p>
            <a:r>
              <a:rPr lang="en-US" b="1" dirty="0"/>
              <a:t>Guest Speakers:</a:t>
            </a:r>
            <a:r>
              <a:rPr lang="en-US" dirty="0"/>
              <a:t> Invite experts from various fields to share their experiences with AI and its impact on their industries.</a:t>
            </a:r>
          </a:p>
        </p:txBody>
      </p:sp>
    </p:spTree>
    <p:extLst>
      <p:ext uri="{BB962C8B-B14F-4D97-AF65-F5344CB8AC3E}">
        <p14:creationId xmlns:p14="http://schemas.microsoft.com/office/powerpoint/2010/main" val="1144208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C1CC8-378F-DDBB-7294-8CD0A50E1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Implement AI into syllabus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0391D-CB53-87D1-5285-D81256DD1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Project-based learning:</a:t>
            </a:r>
            <a:r>
              <a:rPr lang="en-US" dirty="0"/>
              <a:t> Students will work on AI projects throughout the course, applying their knowledge to real-world problems.</a:t>
            </a:r>
          </a:p>
          <a:p>
            <a:r>
              <a:rPr lang="en-US" b="1" dirty="0"/>
              <a:t>Case studies:</a:t>
            </a:r>
            <a:r>
              <a:rPr lang="en-US" dirty="0"/>
              <a:t> Analyze real-world examples of AI applications and their impact.</a:t>
            </a:r>
          </a:p>
          <a:p>
            <a:r>
              <a:rPr lang="en-US" b="1" dirty="0"/>
              <a:t>Ethical discussions:</a:t>
            </a:r>
            <a:r>
              <a:rPr lang="en-US" dirty="0"/>
              <a:t> Incorporate discussions on ethical considerations into class discussions and assignments.</a:t>
            </a:r>
          </a:p>
        </p:txBody>
      </p:sp>
    </p:spTree>
    <p:extLst>
      <p:ext uri="{BB962C8B-B14F-4D97-AF65-F5344CB8AC3E}">
        <p14:creationId xmlns:p14="http://schemas.microsoft.com/office/powerpoint/2010/main" val="1096717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D5E80E2A30D249A41C16FDA3A48D2F" ma:contentTypeVersion="4" ma:contentTypeDescription="Create a new document." ma:contentTypeScope="" ma:versionID="468b47a658807e17510b881a4ece1061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targetNamespace="http://schemas.microsoft.com/office/2006/metadata/properties" ma:root="true" ma:fieldsID="838df870565d078703ad56f01e392e27" ns1:_="" ns2:_="">
    <xsd:import namespace="http://schemas.microsoft.com/sharepoint/v3"/>
    <xsd:import namespace="431189f8-a51b-453f-9f0c-3a0b3b65b12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HNYXMCCMVK3K-1107-275</_dlc_DocId>
    <_dlc_DocIdUrl xmlns="431189f8-a51b-453f-9f0c-3a0b3b65b12f">
      <Url>https://sac.edu/committees/SACTAC/_layouts/15/DocIdRedir.aspx?ID=HNYXMCCMVK3K-1107-275</Url>
      <Description>HNYXMCCMVK3K-1107-275</Description>
    </_dlc_DocIdUrl>
  </documentManagement>
</p:properties>
</file>

<file path=customXml/itemProps1.xml><?xml version="1.0" encoding="utf-8"?>
<ds:datastoreItem xmlns:ds="http://schemas.openxmlformats.org/officeDocument/2006/customXml" ds:itemID="{8023202E-A919-4331-9E18-A2B492F7B7E7}"/>
</file>

<file path=customXml/itemProps2.xml><?xml version="1.0" encoding="utf-8"?>
<ds:datastoreItem xmlns:ds="http://schemas.openxmlformats.org/officeDocument/2006/customXml" ds:itemID="{67AC37BB-8496-42B7-B6E6-6059853D9413}"/>
</file>

<file path=customXml/itemProps3.xml><?xml version="1.0" encoding="utf-8"?>
<ds:datastoreItem xmlns:ds="http://schemas.openxmlformats.org/officeDocument/2006/customXml" ds:itemID="{BDD673BC-9B82-460F-9327-CBF49195F65E}"/>
</file>

<file path=customXml/itemProps4.xml><?xml version="1.0" encoding="utf-8"?>
<ds:datastoreItem xmlns:ds="http://schemas.openxmlformats.org/officeDocument/2006/customXml" ds:itemID="{4935C92E-974D-4BEC-9291-2F6443C5832B}"/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182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AI Taskforce Report</vt:lpstr>
      <vt:lpstr>AI Awareness</vt:lpstr>
      <vt:lpstr>AI Community Practice </vt:lpstr>
      <vt:lpstr>AI Basics and awareness sessions </vt:lpstr>
      <vt:lpstr>Implement AI into syllabus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Sim, Jason</dc:creator>
  <cp:lastModifiedBy>Sim, Jason</cp:lastModifiedBy>
  <cp:revision>1</cp:revision>
  <dcterms:created xsi:type="dcterms:W3CDTF">2024-10-18T23:41:35Z</dcterms:created>
  <dcterms:modified xsi:type="dcterms:W3CDTF">2024-10-18T23:53:01Z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0x010100FFD5E80E2A30D249A41C16FDA3A48D2F</vt:lpwstr>
  </property>
  <property fmtid="{D5CDD505-2E9C-101B-9397-08002B2CF9AE}" pid="3" name="_dlc_DocIdItemGuid">
    <vt:lpwstr>55d800a8-c714-47b2-84c7-8fae08255ad7</vt:lpwstr>
  </property>
</Properties>
</file>